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16,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16,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16,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16,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16,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16,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16,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16,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16,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16,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16,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16,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Position Paper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other useful things.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Position paper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u="sng" dirty="0" smtClean="0"/>
              <a:t>High School MUN: </a:t>
            </a:r>
          </a:p>
          <a:p>
            <a:pPr>
              <a:buAutoNum type="arabicPeriod"/>
            </a:pPr>
            <a:r>
              <a:rPr lang="en-US" sz="2400" dirty="0" smtClean="0"/>
              <a:t>Brief history of the problem (committee topic) and its significance</a:t>
            </a:r>
          </a:p>
          <a:p>
            <a:pPr>
              <a:buAutoNum type="arabicPeriod"/>
            </a:pPr>
            <a:endParaRPr lang="en-US" sz="2400" dirty="0" smtClean="0"/>
          </a:p>
          <a:p>
            <a:pPr>
              <a:buAutoNum type="arabicPeriod"/>
            </a:pPr>
            <a:r>
              <a:rPr lang="en-US" sz="2400" dirty="0" smtClean="0"/>
              <a:t>Outline any previous resolutions and work done on the problem</a:t>
            </a:r>
          </a:p>
          <a:p>
            <a:pPr>
              <a:buAutoNum type="arabicPeriod"/>
            </a:pPr>
            <a:endParaRPr lang="en-US" sz="2400" dirty="0" smtClean="0"/>
          </a:p>
          <a:p>
            <a:pPr>
              <a:buAutoNum type="arabicPeriod"/>
            </a:pPr>
            <a:r>
              <a:rPr lang="en-US" sz="2400" dirty="0" smtClean="0"/>
              <a:t>State what (or if any) progress/solutions have been formulated in your country </a:t>
            </a:r>
          </a:p>
          <a:p>
            <a:pPr>
              <a:buAutoNum type="arabicPeriod"/>
            </a:pPr>
            <a:endParaRPr lang="en-US" sz="2400" dirty="0" smtClean="0"/>
          </a:p>
          <a:p>
            <a:pPr>
              <a:buAutoNum type="arabicPeriod"/>
            </a:pPr>
            <a:r>
              <a:rPr lang="en-US" sz="2400" dirty="0" smtClean="0"/>
              <a:t>Your Country’s proposal to solve the problem 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1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 Writing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endParaRPr lang="en-US" sz="2000" dirty="0" smtClean="0"/>
          </a:p>
          <a:p>
            <a:pPr>
              <a:buFont typeface="Wingdings" charset="2"/>
              <a:buChar char="ü"/>
            </a:pPr>
            <a:r>
              <a:rPr lang="en-US" sz="2000" dirty="0" smtClean="0"/>
              <a:t>Keep to proper syntax</a:t>
            </a:r>
          </a:p>
          <a:p>
            <a:pPr>
              <a:buFont typeface="Wingdings" charset="2"/>
              <a:buChar char="ü"/>
            </a:pPr>
            <a:endParaRPr lang="en-US" sz="2000" dirty="0" smtClean="0"/>
          </a:p>
          <a:p>
            <a:pPr>
              <a:buFont typeface="Wingdings" charset="2"/>
              <a:buChar char="ü"/>
            </a:pPr>
            <a:r>
              <a:rPr lang="en-US" sz="2000" dirty="0" smtClean="0"/>
              <a:t>Proper formatting (preamble, operative, sponsors &amp; signatories) </a:t>
            </a:r>
          </a:p>
          <a:p>
            <a:pPr>
              <a:buFont typeface="Wingdings" charset="2"/>
              <a:buChar char="ü"/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buFont typeface="Wingdings" charset="2"/>
              <a:buChar char="ü"/>
            </a:pPr>
            <a:r>
              <a:rPr lang="en-US" sz="2000" dirty="0" smtClean="0">
                <a:solidFill>
                  <a:srgbClr val="FF0000"/>
                </a:solidFill>
              </a:rPr>
              <a:t>ORIGINALITY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48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Speeches in committee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HSMUN typically has 30second – 45second speaking time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Prepared statements 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 Practice what you know, engage in debate.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9526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30</TotalTime>
  <Words>103</Words>
  <Application>Microsoft Macintosh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Position Paper writing</vt:lpstr>
      <vt:lpstr>Basic Position paper format</vt:lpstr>
      <vt:lpstr>Resolution Writing </vt:lpstr>
      <vt:lpstr>Speeches in committee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 Paper writing</dc:title>
  <dc:creator>Zacharias Geib</dc:creator>
  <cp:lastModifiedBy>Zacharias Geib</cp:lastModifiedBy>
  <cp:revision>3</cp:revision>
  <dcterms:created xsi:type="dcterms:W3CDTF">2012-10-16T20:10:03Z</dcterms:created>
  <dcterms:modified xsi:type="dcterms:W3CDTF">2012-10-16T20:40:39Z</dcterms:modified>
</cp:coreProperties>
</file>